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91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254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3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34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4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65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946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84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80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07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97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28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7DC2D-1B33-458D-A335-6133E548C610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8C428-4098-4EF2-AE6A-C83153AE5E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52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107504" y="260648"/>
            <a:ext cx="4176464" cy="2325890"/>
            <a:chOff x="179512" y="283757"/>
            <a:chExt cx="4309104" cy="2399758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519"/>
            <a:stretch/>
          </p:blipFill>
          <p:spPr>
            <a:xfrm>
              <a:off x="179512" y="283757"/>
              <a:ext cx="2187714" cy="2377437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036" b="9983"/>
            <a:stretch/>
          </p:blipFill>
          <p:spPr>
            <a:xfrm>
              <a:off x="2267744" y="296652"/>
              <a:ext cx="2220872" cy="2386863"/>
            </a:xfrm>
            <a:prstGeom prst="rect">
              <a:avLst/>
            </a:prstGeom>
          </p:spPr>
        </p:pic>
      </p:grpSp>
      <p:grpSp>
        <p:nvGrpSpPr>
          <p:cNvPr id="10" name="グループ化 9"/>
          <p:cNvGrpSpPr/>
          <p:nvPr/>
        </p:nvGrpSpPr>
        <p:grpSpPr>
          <a:xfrm>
            <a:off x="107504" y="3645024"/>
            <a:ext cx="4101042" cy="2353729"/>
            <a:chOff x="251520" y="2996952"/>
            <a:chExt cx="4101042" cy="2353729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07" b="54239"/>
            <a:stretch/>
          </p:blipFill>
          <p:spPr>
            <a:xfrm>
              <a:off x="251520" y="2996952"/>
              <a:ext cx="2019047" cy="2353729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1" t="45258" b="10411"/>
            <a:stretch/>
          </p:blipFill>
          <p:spPr>
            <a:xfrm>
              <a:off x="2267744" y="3033752"/>
              <a:ext cx="2084818" cy="2280128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4427984" y="332656"/>
            <a:ext cx="4298206" cy="2251129"/>
            <a:chOff x="4427984" y="332656"/>
            <a:chExt cx="4298206" cy="2251129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207" b="6994"/>
            <a:stretch/>
          </p:blipFill>
          <p:spPr>
            <a:xfrm>
              <a:off x="6372200" y="384210"/>
              <a:ext cx="2353990" cy="2148020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022" b="53696"/>
            <a:stretch/>
          </p:blipFill>
          <p:spPr>
            <a:xfrm>
              <a:off x="4427984" y="332656"/>
              <a:ext cx="1944216" cy="2251129"/>
            </a:xfrm>
            <a:prstGeom prst="rect">
              <a:avLst/>
            </a:prstGeom>
          </p:spPr>
        </p:pic>
      </p:grpSp>
      <p:grpSp>
        <p:nvGrpSpPr>
          <p:cNvPr id="14" name="グループ化 13"/>
          <p:cNvGrpSpPr/>
          <p:nvPr/>
        </p:nvGrpSpPr>
        <p:grpSpPr>
          <a:xfrm>
            <a:off x="4427984" y="3645024"/>
            <a:ext cx="4240882" cy="2348289"/>
            <a:chOff x="4499992" y="4239720"/>
            <a:chExt cx="4240882" cy="2348289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4345"/>
            <a:stretch/>
          </p:blipFill>
          <p:spPr>
            <a:xfrm>
              <a:off x="4499992" y="4239720"/>
              <a:ext cx="2152650" cy="2348289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060" b="9960"/>
            <a:stretch/>
          </p:blipFill>
          <p:spPr>
            <a:xfrm>
              <a:off x="6588224" y="4257092"/>
              <a:ext cx="2152650" cy="2313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9726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76049" y="116632"/>
            <a:ext cx="3619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≪本日のコーヒー≫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77" y="784266"/>
            <a:ext cx="4032447" cy="271851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0" y="0"/>
            <a:ext cx="4572000" cy="37170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323528" y="332656"/>
            <a:ext cx="4722017" cy="3374994"/>
            <a:chOff x="-2435180" y="483130"/>
            <a:chExt cx="6858000" cy="4901657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35180" y="483130"/>
              <a:ext cx="6858000" cy="4901657"/>
            </a:xfrm>
            <a:prstGeom prst="rect">
              <a:avLst/>
            </a:prstGeom>
          </p:spPr>
        </p:pic>
        <p:sp>
          <p:nvSpPr>
            <p:cNvPr id="3" name="テキスト ボックス 2"/>
            <p:cNvSpPr txBox="1"/>
            <p:nvPr/>
          </p:nvSpPr>
          <p:spPr>
            <a:xfrm>
              <a:off x="-1886500" y="1598747"/>
              <a:ext cx="4421554" cy="9386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挽きたての美味しいコーヒーは</a:t>
              </a:r>
              <a:endPara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いかがですか？</a:t>
              </a:r>
              <a:endPara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-1886500" y="2750874"/>
              <a:ext cx="3518246" cy="9386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b="1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</a:t>
              </a:r>
              <a:r>
                <a:rPr lang="ja-JP" altLang="en-US" sz="3600" b="1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杯 </a:t>
              </a:r>
              <a:r>
                <a:rPr lang="en-US" altLang="ja-JP" sz="3600" b="1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100</a:t>
              </a:r>
              <a:r>
                <a:rPr lang="ja-JP" altLang="en-US" sz="3600" b="1" dirty="0">
                  <a:solidFill>
                    <a:srgbClr val="C0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円</a:t>
              </a:r>
              <a:endParaRPr lang="en-US" altLang="ja-JP" sz="3600" b="1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-1886500" y="3830993"/>
              <a:ext cx="3180670" cy="5363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お代は横の貯金箱へ</a:t>
              </a:r>
              <a:endPara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8116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</Words>
  <Application>Microsoft Office PowerPoint</Application>
  <PresentationFormat>画面に合わせる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あきない総研</dc:creator>
  <cp:lastModifiedBy>sugimoto</cp:lastModifiedBy>
  <cp:revision>4</cp:revision>
  <cp:lastPrinted>2019-04-03T10:58:05Z</cp:lastPrinted>
  <dcterms:created xsi:type="dcterms:W3CDTF">2019-04-03T10:30:38Z</dcterms:created>
  <dcterms:modified xsi:type="dcterms:W3CDTF">2020-11-20T01:13:54Z</dcterms:modified>
</cp:coreProperties>
</file>