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FC1-ADF9-4AC6-AD92-837774687DED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5A26-592D-487B-B24C-17382716C0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713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FC1-ADF9-4AC6-AD92-837774687DED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5A26-592D-487B-B24C-17382716C0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80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FC1-ADF9-4AC6-AD92-837774687DED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5A26-592D-487B-B24C-17382716C0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723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FC1-ADF9-4AC6-AD92-837774687DED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5A26-592D-487B-B24C-17382716C0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8053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FC1-ADF9-4AC6-AD92-837774687DED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5A26-592D-487B-B24C-17382716C0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2561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FC1-ADF9-4AC6-AD92-837774687DED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5A26-592D-487B-B24C-17382716C0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129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FC1-ADF9-4AC6-AD92-837774687DED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5A26-592D-487B-B24C-17382716C0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218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FC1-ADF9-4AC6-AD92-837774687DED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5A26-592D-487B-B24C-17382716C0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433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FC1-ADF9-4AC6-AD92-837774687DED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5A26-592D-487B-B24C-17382716C0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335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FC1-ADF9-4AC6-AD92-837774687DED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5A26-592D-487B-B24C-17382716C0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6199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DFC1-ADF9-4AC6-AD92-837774687DED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5A26-592D-487B-B24C-17382716C0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182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1DFC1-ADF9-4AC6-AD92-837774687DED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75A26-592D-487B-B24C-17382716C0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659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13" t="22668" r="4200" b="5840"/>
          <a:stretch/>
        </p:blipFill>
        <p:spPr bwMode="auto">
          <a:xfrm>
            <a:off x="-1260648" y="13509"/>
            <a:ext cx="11088100" cy="6844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4245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sugimoto</dc:creator>
  <cp:lastModifiedBy>sugimoto</cp:lastModifiedBy>
  <cp:revision>1</cp:revision>
  <dcterms:created xsi:type="dcterms:W3CDTF">2019-11-06T06:20:24Z</dcterms:created>
  <dcterms:modified xsi:type="dcterms:W3CDTF">2019-11-06T06:24:05Z</dcterms:modified>
</cp:coreProperties>
</file>